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08" r:id="rId3"/>
    <p:sldMasterId id="2147483709" r:id="rId4"/>
    <p:sldMasterId id="2147483710" r:id="rId5"/>
    <p:sldMasterId id="2147483711" r:id="rId6"/>
    <p:sldMasterId id="214748371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</p:sldIdLst>
  <p:sldSz cy="6858000" cx="12192000"/>
  <p:notesSz cx="9296400" cy="7010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11" Type="http://schemas.openxmlformats.org/officeDocument/2006/relationships/slide" Target="slides/slide3.xml"/><Relationship Id="rId22" Type="http://schemas.openxmlformats.org/officeDocument/2006/relationships/slide" Target="slides/slide14.xml"/><Relationship Id="rId10" Type="http://schemas.openxmlformats.org/officeDocument/2006/relationships/slide" Target="slides/slide2.xml"/><Relationship Id="rId21" Type="http://schemas.openxmlformats.org/officeDocument/2006/relationships/slide" Target="slides/slide13.xml"/><Relationship Id="rId13" Type="http://schemas.openxmlformats.org/officeDocument/2006/relationships/slide" Target="slides/slide5.xml"/><Relationship Id="rId24" Type="http://schemas.openxmlformats.org/officeDocument/2006/relationships/slide" Target="slides/slide16.xml"/><Relationship Id="rId12" Type="http://schemas.openxmlformats.org/officeDocument/2006/relationships/slide" Target="slides/slide4.xml"/><Relationship Id="rId23" Type="http://schemas.openxmlformats.org/officeDocument/2006/relationships/slide" Target="slides/slide15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5" Type="http://schemas.openxmlformats.org/officeDocument/2006/relationships/slideMaster" Target="slideMasters/slideMaster3.xml"/><Relationship Id="rId19" Type="http://schemas.openxmlformats.org/officeDocument/2006/relationships/slide" Target="slides/slide11.xml"/><Relationship Id="rId6" Type="http://schemas.openxmlformats.org/officeDocument/2006/relationships/slideMaster" Target="slideMasters/slideMaster4.xml"/><Relationship Id="rId18" Type="http://schemas.openxmlformats.org/officeDocument/2006/relationships/slide" Target="slides/slide10.xml"/><Relationship Id="rId7" Type="http://schemas.openxmlformats.org/officeDocument/2006/relationships/slideMaster" Target="slideMasters/slideMaster5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4028400" cy="35172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3225" spcFirstLastPara="1" rIns="93225" wrap="square" tIns="46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265720" y="0"/>
            <a:ext cx="4028400" cy="35172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3225" spcFirstLastPara="1" rIns="93225" wrap="square" tIns="46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546280" y="876240"/>
            <a:ext cx="4203720" cy="236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29520" y="3373920"/>
            <a:ext cx="7437240" cy="276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3225" spcFirstLastPara="1" rIns="93225" wrap="square" tIns="46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658560"/>
            <a:ext cx="4028400" cy="35172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3225" spcFirstLastPara="1" rIns="93225" wrap="square" tIns="46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265720" y="6658560"/>
            <a:ext cx="4028400" cy="35172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3225" spcFirstLastPara="1" rIns="93225" wrap="square" tIns="46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IE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:notes"/>
          <p:cNvSpPr/>
          <p:nvPr>
            <p:ph idx="2" type="sldImg"/>
          </p:nvPr>
        </p:nvSpPr>
        <p:spPr>
          <a:xfrm>
            <a:off x="2546280" y="876240"/>
            <a:ext cx="4203720" cy="236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9" name="Google Shape;279;p1:notes"/>
          <p:cNvSpPr txBox="1"/>
          <p:nvPr>
            <p:ph idx="1" type="body"/>
          </p:nvPr>
        </p:nvSpPr>
        <p:spPr>
          <a:xfrm>
            <a:off x="929520" y="3373920"/>
            <a:ext cx="7437240" cy="276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3225" spcFirstLastPara="1" rIns="93225" wrap="square" tIns="46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:notes"/>
          <p:cNvSpPr txBox="1"/>
          <p:nvPr/>
        </p:nvSpPr>
        <p:spPr>
          <a:xfrm>
            <a:off x="5265720" y="6658560"/>
            <a:ext cx="4028400" cy="35172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3225" spcFirstLastPara="1" rIns="93225" wrap="square" tIns="46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IE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0:notes"/>
          <p:cNvSpPr txBox="1"/>
          <p:nvPr>
            <p:ph idx="1" type="body"/>
          </p:nvPr>
        </p:nvSpPr>
        <p:spPr>
          <a:xfrm>
            <a:off x="929520" y="3373920"/>
            <a:ext cx="7437240" cy="2760480"/>
          </a:xfrm>
          <a:prstGeom prst="rect">
            <a:avLst/>
          </a:prstGeom>
        </p:spPr>
        <p:txBody>
          <a:bodyPr anchorCtr="0" anchor="t" bIns="46425" lIns="93225" spcFirstLastPara="1" rIns="93225" wrap="square" tIns="46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0:notes"/>
          <p:cNvSpPr/>
          <p:nvPr>
            <p:ph idx="2" type="sldImg"/>
          </p:nvPr>
        </p:nvSpPr>
        <p:spPr>
          <a:xfrm>
            <a:off x="2546280" y="876240"/>
            <a:ext cx="4203720" cy="236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1:notes"/>
          <p:cNvSpPr txBox="1"/>
          <p:nvPr>
            <p:ph idx="1" type="body"/>
          </p:nvPr>
        </p:nvSpPr>
        <p:spPr>
          <a:xfrm>
            <a:off x="929520" y="3373920"/>
            <a:ext cx="7437240" cy="2760480"/>
          </a:xfrm>
          <a:prstGeom prst="rect">
            <a:avLst/>
          </a:prstGeom>
        </p:spPr>
        <p:txBody>
          <a:bodyPr anchorCtr="0" anchor="t" bIns="46425" lIns="93225" spcFirstLastPara="1" rIns="93225" wrap="square" tIns="46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1:notes"/>
          <p:cNvSpPr/>
          <p:nvPr>
            <p:ph idx="2" type="sldImg"/>
          </p:nvPr>
        </p:nvSpPr>
        <p:spPr>
          <a:xfrm>
            <a:off x="2546280" y="876240"/>
            <a:ext cx="4203720" cy="236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2:notes"/>
          <p:cNvSpPr txBox="1"/>
          <p:nvPr>
            <p:ph idx="1" type="body"/>
          </p:nvPr>
        </p:nvSpPr>
        <p:spPr>
          <a:xfrm>
            <a:off x="929520" y="3373920"/>
            <a:ext cx="7437240" cy="2760480"/>
          </a:xfrm>
          <a:prstGeom prst="rect">
            <a:avLst/>
          </a:prstGeom>
        </p:spPr>
        <p:txBody>
          <a:bodyPr anchorCtr="0" anchor="t" bIns="46425" lIns="93225" spcFirstLastPara="1" rIns="93225" wrap="square" tIns="46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2:notes"/>
          <p:cNvSpPr/>
          <p:nvPr>
            <p:ph idx="2" type="sldImg"/>
          </p:nvPr>
        </p:nvSpPr>
        <p:spPr>
          <a:xfrm>
            <a:off x="2546280" y="876240"/>
            <a:ext cx="4203720" cy="236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3:notes"/>
          <p:cNvSpPr txBox="1"/>
          <p:nvPr>
            <p:ph idx="1" type="body"/>
          </p:nvPr>
        </p:nvSpPr>
        <p:spPr>
          <a:xfrm>
            <a:off x="929520" y="3373920"/>
            <a:ext cx="7437240" cy="2760480"/>
          </a:xfrm>
          <a:prstGeom prst="rect">
            <a:avLst/>
          </a:prstGeom>
        </p:spPr>
        <p:txBody>
          <a:bodyPr anchorCtr="0" anchor="t" bIns="46425" lIns="93225" spcFirstLastPara="1" rIns="93225" wrap="square" tIns="46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3:notes"/>
          <p:cNvSpPr/>
          <p:nvPr>
            <p:ph idx="2" type="sldImg"/>
          </p:nvPr>
        </p:nvSpPr>
        <p:spPr>
          <a:xfrm>
            <a:off x="2546280" y="876240"/>
            <a:ext cx="4203720" cy="236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4:notes"/>
          <p:cNvSpPr txBox="1"/>
          <p:nvPr>
            <p:ph idx="1" type="body"/>
          </p:nvPr>
        </p:nvSpPr>
        <p:spPr>
          <a:xfrm>
            <a:off x="929520" y="3373920"/>
            <a:ext cx="7437240" cy="2760480"/>
          </a:xfrm>
          <a:prstGeom prst="rect">
            <a:avLst/>
          </a:prstGeom>
        </p:spPr>
        <p:txBody>
          <a:bodyPr anchorCtr="0" anchor="t" bIns="46425" lIns="93225" spcFirstLastPara="1" rIns="93225" wrap="square" tIns="46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4:notes"/>
          <p:cNvSpPr/>
          <p:nvPr>
            <p:ph idx="2" type="sldImg"/>
          </p:nvPr>
        </p:nvSpPr>
        <p:spPr>
          <a:xfrm>
            <a:off x="2546280" y="876240"/>
            <a:ext cx="4203720" cy="236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5:notes"/>
          <p:cNvSpPr txBox="1"/>
          <p:nvPr>
            <p:ph idx="1" type="body"/>
          </p:nvPr>
        </p:nvSpPr>
        <p:spPr>
          <a:xfrm>
            <a:off x="929520" y="3373920"/>
            <a:ext cx="7437240" cy="2760480"/>
          </a:xfrm>
          <a:prstGeom prst="rect">
            <a:avLst/>
          </a:prstGeom>
        </p:spPr>
        <p:txBody>
          <a:bodyPr anchorCtr="0" anchor="t" bIns="46425" lIns="93225" spcFirstLastPara="1" rIns="93225" wrap="square" tIns="46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15:notes"/>
          <p:cNvSpPr/>
          <p:nvPr>
            <p:ph idx="2" type="sldImg"/>
          </p:nvPr>
        </p:nvSpPr>
        <p:spPr>
          <a:xfrm>
            <a:off x="2546280" y="876240"/>
            <a:ext cx="4203720" cy="236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6:notes"/>
          <p:cNvSpPr/>
          <p:nvPr>
            <p:ph idx="2" type="sldImg"/>
          </p:nvPr>
        </p:nvSpPr>
        <p:spPr>
          <a:xfrm>
            <a:off x="2546280" y="876240"/>
            <a:ext cx="4203720" cy="236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8" name="Google Shape;388;p16:notes"/>
          <p:cNvSpPr txBox="1"/>
          <p:nvPr>
            <p:ph idx="1" type="body"/>
          </p:nvPr>
        </p:nvSpPr>
        <p:spPr>
          <a:xfrm>
            <a:off x="929520" y="3373920"/>
            <a:ext cx="7437240" cy="276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3225" spcFirstLastPara="1" rIns="93225" wrap="square" tIns="46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6:notes"/>
          <p:cNvSpPr txBox="1"/>
          <p:nvPr/>
        </p:nvSpPr>
        <p:spPr>
          <a:xfrm>
            <a:off x="5265720" y="6658560"/>
            <a:ext cx="4028400" cy="35172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3225" spcFirstLastPara="1" rIns="93225" wrap="square" tIns="46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IE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:notes"/>
          <p:cNvSpPr/>
          <p:nvPr>
            <p:ph idx="2" type="sldImg"/>
          </p:nvPr>
        </p:nvSpPr>
        <p:spPr>
          <a:xfrm>
            <a:off x="2546280" y="876240"/>
            <a:ext cx="4203720" cy="236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7" name="Google Shape;287;p2:notes"/>
          <p:cNvSpPr txBox="1"/>
          <p:nvPr>
            <p:ph idx="1" type="body"/>
          </p:nvPr>
        </p:nvSpPr>
        <p:spPr>
          <a:xfrm>
            <a:off x="929520" y="3373920"/>
            <a:ext cx="7437240" cy="276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3225" spcFirstLastPara="1" rIns="93225" wrap="square" tIns="46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:notes"/>
          <p:cNvSpPr txBox="1"/>
          <p:nvPr/>
        </p:nvSpPr>
        <p:spPr>
          <a:xfrm>
            <a:off x="5265720" y="6658560"/>
            <a:ext cx="4028400" cy="35172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3225" spcFirstLastPara="1" rIns="93225" wrap="square" tIns="46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IE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:notes"/>
          <p:cNvSpPr/>
          <p:nvPr>
            <p:ph idx="2" type="sldImg"/>
          </p:nvPr>
        </p:nvSpPr>
        <p:spPr>
          <a:xfrm>
            <a:off x="2546280" y="876240"/>
            <a:ext cx="4203720" cy="236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4" name="Google Shape;294;p3:notes"/>
          <p:cNvSpPr txBox="1"/>
          <p:nvPr>
            <p:ph idx="1" type="body"/>
          </p:nvPr>
        </p:nvSpPr>
        <p:spPr>
          <a:xfrm>
            <a:off x="929520" y="3373920"/>
            <a:ext cx="7437240" cy="276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3225" spcFirstLastPara="1" rIns="93225" wrap="square" tIns="46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:notes"/>
          <p:cNvSpPr txBox="1"/>
          <p:nvPr/>
        </p:nvSpPr>
        <p:spPr>
          <a:xfrm>
            <a:off x="5265720" y="6658560"/>
            <a:ext cx="4028400" cy="35172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3225" spcFirstLastPara="1" rIns="93225" wrap="square" tIns="46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IE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:notes"/>
          <p:cNvSpPr/>
          <p:nvPr>
            <p:ph idx="2" type="sldImg"/>
          </p:nvPr>
        </p:nvSpPr>
        <p:spPr>
          <a:xfrm>
            <a:off x="2546280" y="876240"/>
            <a:ext cx="4203720" cy="236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1" name="Google Shape;301;p4:notes"/>
          <p:cNvSpPr txBox="1"/>
          <p:nvPr>
            <p:ph idx="1" type="body"/>
          </p:nvPr>
        </p:nvSpPr>
        <p:spPr>
          <a:xfrm>
            <a:off x="929520" y="3373920"/>
            <a:ext cx="7437240" cy="276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3225" spcFirstLastPara="1" rIns="93225" wrap="square" tIns="46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:notes"/>
          <p:cNvSpPr txBox="1"/>
          <p:nvPr/>
        </p:nvSpPr>
        <p:spPr>
          <a:xfrm>
            <a:off x="5265720" y="6658560"/>
            <a:ext cx="4028400" cy="35172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3225" spcFirstLastPara="1" rIns="93225" wrap="square" tIns="46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IE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:notes"/>
          <p:cNvSpPr/>
          <p:nvPr>
            <p:ph idx="2" type="sldImg"/>
          </p:nvPr>
        </p:nvSpPr>
        <p:spPr>
          <a:xfrm>
            <a:off x="2546280" y="876240"/>
            <a:ext cx="4203720" cy="236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8" name="Google Shape;308;p5:notes"/>
          <p:cNvSpPr txBox="1"/>
          <p:nvPr>
            <p:ph idx="1" type="body"/>
          </p:nvPr>
        </p:nvSpPr>
        <p:spPr>
          <a:xfrm>
            <a:off x="929520" y="3373920"/>
            <a:ext cx="7437240" cy="276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3225" spcFirstLastPara="1" rIns="93225" wrap="square" tIns="46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5:notes"/>
          <p:cNvSpPr txBox="1"/>
          <p:nvPr/>
        </p:nvSpPr>
        <p:spPr>
          <a:xfrm>
            <a:off x="5265720" y="6658560"/>
            <a:ext cx="4028400" cy="35172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3225" spcFirstLastPara="1" rIns="93225" wrap="square" tIns="46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IE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:notes"/>
          <p:cNvSpPr/>
          <p:nvPr>
            <p:ph idx="2" type="sldImg"/>
          </p:nvPr>
        </p:nvSpPr>
        <p:spPr>
          <a:xfrm>
            <a:off x="2546280" y="876240"/>
            <a:ext cx="4203720" cy="236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5" name="Google Shape;315;p6:notes"/>
          <p:cNvSpPr txBox="1"/>
          <p:nvPr>
            <p:ph idx="1" type="body"/>
          </p:nvPr>
        </p:nvSpPr>
        <p:spPr>
          <a:xfrm>
            <a:off x="929520" y="3373920"/>
            <a:ext cx="7437240" cy="276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3225" spcFirstLastPara="1" rIns="93225" wrap="square" tIns="46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6:notes"/>
          <p:cNvSpPr txBox="1"/>
          <p:nvPr/>
        </p:nvSpPr>
        <p:spPr>
          <a:xfrm>
            <a:off x="5265720" y="6658560"/>
            <a:ext cx="4028400" cy="35172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3225" spcFirstLastPara="1" rIns="93225" wrap="square" tIns="46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IE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7:notes"/>
          <p:cNvSpPr/>
          <p:nvPr>
            <p:ph idx="2" type="sldImg"/>
          </p:nvPr>
        </p:nvSpPr>
        <p:spPr>
          <a:xfrm>
            <a:off x="2546280" y="876240"/>
            <a:ext cx="4203720" cy="236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2" name="Google Shape;322;p7:notes"/>
          <p:cNvSpPr txBox="1"/>
          <p:nvPr>
            <p:ph idx="1" type="body"/>
          </p:nvPr>
        </p:nvSpPr>
        <p:spPr>
          <a:xfrm>
            <a:off x="929520" y="3373920"/>
            <a:ext cx="7437240" cy="276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3225" spcFirstLastPara="1" rIns="93225" wrap="square" tIns="46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7:notes"/>
          <p:cNvSpPr txBox="1"/>
          <p:nvPr/>
        </p:nvSpPr>
        <p:spPr>
          <a:xfrm>
            <a:off x="5265720" y="6658560"/>
            <a:ext cx="4028400" cy="35172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3225" spcFirstLastPara="1" rIns="93225" wrap="square" tIns="46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IE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8:notes"/>
          <p:cNvSpPr/>
          <p:nvPr>
            <p:ph idx="2" type="sldImg"/>
          </p:nvPr>
        </p:nvSpPr>
        <p:spPr>
          <a:xfrm>
            <a:off x="2546280" y="876240"/>
            <a:ext cx="4203720" cy="236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9" name="Google Shape;329;p8:notes"/>
          <p:cNvSpPr txBox="1"/>
          <p:nvPr>
            <p:ph idx="1" type="body"/>
          </p:nvPr>
        </p:nvSpPr>
        <p:spPr>
          <a:xfrm>
            <a:off x="929520" y="3373920"/>
            <a:ext cx="7437240" cy="276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3225" spcFirstLastPara="1" rIns="93225" wrap="square" tIns="46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8:notes"/>
          <p:cNvSpPr txBox="1"/>
          <p:nvPr/>
        </p:nvSpPr>
        <p:spPr>
          <a:xfrm>
            <a:off x="5265720" y="6658560"/>
            <a:ext cx="4028400" cy="35172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3225" spcFirstLastPara="1" rIns="93225" wrap="square" tIns="46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IE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9:notes"/>
          <p:cNvSpPr txBox="1"/>
          <p:nvPr>
            <p:ph idx="1" type="body"/>
          </p:nvPr>
        </p:nvSpPr>
        <p:spPr>
          <a:xfrm>
            <a:off x="929520" y="3373920"/>
            <a:ext cx="7437240" cy="2760480"/>
          </a:xfrm>
          <a:prstGeom prst="rect">
            <a:avLst/>
          </a:prstGeom>
        </p:spPr>
        <p:txBody>
          <a:bodyPr anchorCtr="0" anchor="t" bIns="46425" lIns="93225" spcFirstLastPara="1" rIns="93225" wrap="square" tIns="46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9:notes"/>
          <p:cNvSpPr/>
          <p:nvPr>
            <p:ph idx="2" type="sldImg"/>
          </p:nvPr>
        </p:nvSpPr>
        <p:spPr>
          <a:xfrm>
            <a:off x="2546280" y="876240"/>
            <a:ext cx="4203720" cy="236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1523880" y="3602160"/>
            <a:ext cx="91440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2" type="body"/>
          </p:nvPr>
        </p:nvSpPr>
        <p:spPr>
          <a:xfrm>
            <a:off x="1523880" y="4466880"/>
            <a:ext cx="91440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2" type="body"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3" type="body"/>
          </p:nvPr>
        </p:nvSpPr>
        <p:spPr>
          <a:xfrm>
            <a:off x="1523880" y="446688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4" type="body"/>
          </p:nvPr>
        </p:nvSpPr>
        <p:spPr>
          <a:xfrm>
            <a:off x="6209640" y="446688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1523880" y="3602160"/>
            <a:ext cx="294408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2" type="body"/>
          </p:nvPr>
        </p:nvSpPr>
        <p:spPr>
          <a:xfrm>
            <a:off x="4615560" y="3602160"/>
            <a:ext cx="294408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3" type="body"/>
          </p:nvPr>
        </p:nvSpPr>
        <p:spPr>
          <a:xfrm>
            <a:off x="7707240" y="3602160"/>
            <a:ext cx="294408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4" type="body"/>
          </p:nvPr>
        </p:nvSpPr>
        <p:spPr>
          <a:xfrm>
            <a:off x="1523880" y="4466880"/>
            <a:ext cx="294408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5" type="body"/>
          </p:nvPr>
        </p:nvSpPr>
        <p:spPr>
          <a:xfrm>
            <a:off x="4615560" y="4466880"/>
            <a:ext cx="294408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6" type="body"/>
          </p:nvPr>
        </p:nvSpPr>
        <p:spPr>
          <a:xfrm>
            <a:off x="7707240" y="4466880"/>
            <a:ext cx="294408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subTitle"/>
          </p:nvPr>
        </p:nvSpPr>
        <p:spPr>
          <a:xfrm>
            <a:off x="1523880" y="3602160"/>
            <a:ext cx="9144000" cy="1655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" type="body"/>
          </p:nvPr>
        </p:nvSpPr>
        <p:spPr>
          <a:xfrm>
            <a:off x="1523880" y="3602160"/>
            <a:ext cx="9144000" cy="165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>
            <a:off x="1523880" y="3602160"/>
            <a:ext cx="4462200" cy="165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2" type="body"/>
          </p:nvPr>
        </p:nvSpPr>
        <p:spPr>
          <a:xfrm>
            <a:off x="6209640" y="3602160"/>
            <a:ext cx="4462200" cy="165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idx="1" type="subTitle"/>
          </p:nvPr>
        </p:nvSpPr>
        <p:spPr>
          <a:xfrm>
            <a:off x="1523880" y="1122480"/>
            <a:ext cx="9144000" cy="11068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1" type="body"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2" type="body"/>
          </p:nvPr>
        </p:nvSpPr>
        <p:spPr>
          <a:xfrm>
            <a:off x="6209640" y="3602160"/>
            <a:ext cx="4462200" cy="165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3" type="body"/>
          </p:nvPr>
        </p:nvSpPr>
        <p:spPr>
          <a:xfrm>
            <a:off x="1523880" y="446688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1523880" y="3602160"/>
            <a:ext cx="9144000" cy="1655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1523880" y="3602160"/>
            <a:ext cx="4462200" cy="165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2" type="body"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3" type="body"/>
          </p:nvPr>
        </p:nvSpPr>
        <p:spPr>
          <a:xfrm>
            <a:off x="6209640" y="446688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" type="body"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2" type="body"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3" type="body"/>
          </p:nvPr>
        </p:nvSpPr>
        <p:spPr>
          <a:xfrm>
            <a:off x="1523880" y="4466880"/>
            <a:ext cx="91440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4"/>
          <p:cNvSpPr txBox="1"/>
          <p:nvPr>
            <p:ph idx="1" type="body"/>
          </p:nvPr>
        </p:nvSpPr>
        <p:spPr>
          <a:xfrm>
            <a:off x="1523880" y="3602160"/>
            <a:ext cx="91440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4"/>
          <p:cNvSpPr txBox="1"/>
          <p:nvPr>
            <p:ph idx="2" type="body"/>
          </p:nvPr>
        </p:nvSpPr>
        <p:spPr>
          <a:xfrm>
            <a:off x="1523880" y="4466880"/>
            <a:ext cx="91440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5"/>
          <p:cNvSpPr txBox="1"/>
          <p:nvPr>
            <p:ph idx="1" type="body"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2" type="body"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3" type="body"/>
          </p:nvPr>
        </p:nvSpPr>
        <p:spPr>
          <a:xfrm>
            <a:off x="1523880" y="446688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5"/>
          <p:cNvSpPr txBox="1"/>
          <p:nvPr>
            <p:ph idx="4" type="body"/>
          </p:nvPr>
        </p:nvSpPr>
        <p:spPr>
          <a:xfrm>
            <a:off x="6209640" y="446688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6"/>
          <p:cNvSpPr txBox="1"/>
          <p:nvPr>
            <p:ph idx="1" type="body"/>
          </p:nvPr>
        </p:nvSpPr>
        <p:spPr>
          <a:xfrm>
            <a:off x="1523880" y="3602160"/>
            <a:ext cx="294408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2" type="body"/>
          </p:nvPr>
        </p:nvSpPr>
        <p:spPr>
          <a:xfrm>
            <a:off x="4615560" y="3602160"/>
            <a:ext cx="294408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3" type="body"/>
          </p:nvPr>
        </p:nvSpPr>
        <p:spPr>
          <a:xfrm>
            <a:off x="7707240" y="3602160"/>
            <a:ext cx="294408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4" type="body"/>
          </p:nvPr>
        </p:nvSpPr>
        <p:spPr>
          <a:xfrm>
            <a:off x="1523880" y="4466880"/>
            <a:ext cx="294408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5" type="body"/>
          </p:nvPr>
        </p:nvSpPr>
        <p:spPr>
          <a:xfrm>
            <a:off x="4615560" y="4466880"/>
            <a:ext cx="294408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6"/>
          <p:cNvSpPr txBox="1"/>
          <p:nvPr>
            <p:ph idx="6" type="body"/>
          </p:nvPr>
        </p:nvSpPr>
        <p:spPr>
          <a:xfrm>
            <a:off x="7707240" y="4466880"/>
            <a:ext cx="294408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9"/>
          <p:cNvSpPr txBox="1"/>
          <p:nvPr>
            <p:ph idx="1" type="subTitle"/>
          </p:nvPr>
        </p:nvSpPr>
        <p:spPr>
          <a:xfrm>
            <a:off x="1523880" y="3602160"/>
            <a:ext cx="9144000" cy="1655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0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0"/>
          <p:cNvSpPr txBox="1"/>
          <p:nvPr>
            <p:ph idx="1" type="body"/>
          </p:nvPr>
        </p:nvSpPr>
        <p:spPr>
          <a:xfrm>
            <a:off x="1523880" y="3602160"/>
            <a:ext cx="9144000" cy="165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1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1"/>
          <p:cNvSpPr txBox="1"/>
          <p:nvPr>
            <p:ph idx="1" type="body"/>
          </p:nvPr>
        </p:nvSpPr>
        <p:spPr>
          <a:xfrm>
            <a:off x="1523880" y="3602160"/>
            <a:ext cx="4462200" cy="165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1"/>
          <p:cNvSpPr txBox="1"/>
          <p:nvPr>
            <p:ph idx="2" type="body"/>
          </p:nvPr>
        </p:nvSpPr>
        <p:spPr>
          <a:xfrm>
            <a:off x="6209640" y="3602160"/>
            <a:ext cx="4462200" cy="165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2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1523880" y="3602160"/>
            <a:ext cx="9144000" cy="165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3"/>
          <p:cNvSpPr txBox="1"/>
          <p:nvPr>
            <p:ph idx="1" type="subTitle"/>
          </p:nvPr>
        </p:nvSpPr>
        <p:spPr>
          <a:xfrm>
            <a:off x="1523880" y="1122480"/>
            <a:ext cx="9144000" cy="11068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4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4"/>
          <p:cNvSpPr txBox="1"/>
          <p:nvPr>
            <p:ph idx="1" type="body"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4"/>
          <p:cNvSpPr txBox="1"/>
          <p:nvPr>
            <p:ph idx="2" type="body"/>
          </p:nvPr>
        </p:nvSpPr>
        <p:spPr>
          <a:xfrm>
            <a:off x="6209640" y="3602160"/>
            <a:ext cx="4462200" cy="165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4"/>
          <p:cNvSpPr txBox="1"/>
          <p:nvPr>
            <p:ph idx="3" type="body"/>
          </p:nvPr>
        </p:nvSpPr>
        <p:spPr>
          <a:xfrm>
            <a:off x="1523880" y="446688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5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5"/>
          <p:cNvSpPr txBox="1"/>
          <p:nvPr>
            <p:ph idx="1" type="body"/>
          </p:nvPr>
        </p:nvSpPr>
        <p:spPr>
          <a:xfrm>
            <a:off x="1523880" y="3602160"/>
            <a:ext cx="4462200" cy="165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5"/>
          <p:cNvSpPr txBox="1"/>
          <p:nvPr>
            <p:ph idx="2" type="body"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5"/>
          <p:cNvSpPr txBox="1"/>
          <p:nvPr>
            <p:ph idx="3" type="body"/>
          </p:nvPr>
        </p:nvSpPr>
        <p:spPr>
          <a:xfrm>
            <a:off x="6209640" y="446688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6"/>
          <p:cNvSpPr txBox="1"/>
          <p:nvPr>
            <p:ph idx="1" type="body"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6"/>
          <p:cNvSpPr txBox="1"/>
          <p:nvPr>
            <p:ph idx="2" type="body"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6"/>
          <p:cNvSpPr txBox="1"/>
          <p:nvPr>
            <p:ph idx="3" type="body"/>
          </p:nvPr>
        </p:nvSpPr>
        <p:spPr>
          <a:xfrm>
            <a:off x="1523880" y="4466880"/>
            <a:ext cx="91440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7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7"/>
          <p:cNvSpPr txBox="1"/>
          <p:nvPr>
            <p:ph idx="1" type="body"/>
          </p:nvPr>
        </p:nvSpPr>
        <p:spPr>
          <a:xfrm>
            <a:off x="1523880" y="3602160"/>
            <a:ext cx="91440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7"/>
          <p:cNvSpPr txBox="1"/>
          <p:nvPr>
            <p:ph idx="2" type="body"/>
          </p:nvPr>
        </p:nvSpPr>
        <p:spPr>
          <a:xfrm>
            <a:off x="1523880" y="4466880"/>
            <a:ext cx="91440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8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8"/>
          <p:cNvSpPr txBox="1"/>
          <p:nvPr>
            <p:ph idx="1" type="body"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8"/>
          <p:cNvSpPr txBox="1"/>
          <p:nvPr>
            <p:ph idx="2" type="body"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8"/>
          <p:cNvSpPr txBox="1"/>
          <p:nvPr>
            <p:ph idx="3" type="body"/>
          </p:nvPr>
        </p:nvSpPr>
        <p:spPr>
          <a:xfrm>
            <a:off x="1523880" y="446688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8"/>
          <p:cNvSpPr txBox="1"/>
          <p:nvPr>
            <p:ph idx="4" type="body"/>
          </p:nvPr>
        </p:nvSpPr>
        <p:spPr>
          <a:xfrm>
            <a:off x="6209640" y="446688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9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9"/>
          <p:cNvSpPr txBox="1"/>
          <p:nvPr>
            <p:ph idx="1" type="body"/>
          </p:nvPr>
        </p:nvSpPr>
        <p:spPr>
          <a:xfrm>
            <a:off x="1523880" y="3602160"/>
            <a:ext cx="294408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9"/>
          <p:cNvSpPr txBox="1"/>
          <p:nvPr>
            <p:ph idx="2" type="body"/>
          </p:nvPr>
        </p:nvSpPr>
        <p:spPr>
          <a:xfrm>
            <a:off x="4615560" y="3602160"/>
            <a:ext cx="294408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9"/>
          <p:cNvSpPr txBox="1"/>
          <p:nvPr>
            <p:ph idx="3" type="body"/>
          </p:nvPr>
        </p:nvSpPr>
        <p:spPr>
          <a:xfrm>
            <a:off x="7707240" y="3602160"/>
            <a:ext cx="294408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9"/>
          <p:cNvSpPr txBox="1"/>
          <p:nvPr>
            <p:ph idx="4" type="body"/>
          </p:nvPr>
        </p:nvSpPr>
        <p:spPr>
          <a:xfrm>
            <a:off x="1523880" y="4466880"/>
            <a:ext cx="294408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9"/>
          <p:cNvSpPr txBox="1"/>
          <p:nvPr>
            <p:ph idx="5" type="body"/>
          </p:nvPr>
        </p:nvSpPr>
        <p:spPr>
          <a:xfrm>
            <a:off x="4615560" y="4466880"/>
            <a:ext cx="294408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9"/>
          <p:cNvSpPr txBox="1"/>
          <p:nvPr>
            <p:ph idx="6" type="body"/>
          </p:nvPr>
        </p:nvSpPr>
        <p:spPr>
          <a:xfrm>
            <a:off x="7707240" y="4466880"/>
            <a:ext cx="294408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2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42"/>
          <p:cNvSpPr txBox="1"/>
          <p:nvPr>
            <p:ph idx="1" type="subTitle"/>
          </p:nvPr>
        </p:nvSpPr>
        <p:spPr>
          <a:xfrm>
            <a:off x="1523880" y="3602160"/>
            <a:ext cx="9144000" cy="1655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3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43"/>
          <p:cNvSpPr txBox="1"/>
          <p:nvPr>
            <p:ph idx="1" type="body"/>
          </p:nvPr>
        </p:nvSpPr>
        <p:spPr>
          <a:xfrm>
            <a:off x="1523880" y="3602160"/>
            <a:ext cx="9144000" cy="165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1523880" y="3602160"/>
            <a:ext cx="4462200" cy="165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6209640" y="3602160"/>
            <a:ext cx="4462200" cy="165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4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44"/>
          <p:cNvSpPr txBox="1"/>
          <p:nvPr>
            <p:ph idx="1" type="body"/>
          </p:nvPr>
        </p:nvSpPr>
        <p:spPr>
          <a:xfrm>
            <a:off x="1523880" y="3602160"/>
            <a:ext cx="4462200" cy="165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85" name="Google Shape;185;p44"/>
          <p:cNvSpPr txBox="1"/>
          <p:nvPr>
            <p:ph idx="2" type="body"/>
          </p:nvPr>
        </p:nvSpPr>
        <p:spPr>
          <a:xfrm>
            <a:off x="6209640" y="3602160"/>
            <a:ext cx="4462200" cy="165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5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6"/>
          <p:cNvSpPr txBox="1"/>
          <p:nvPr>
            <p:ph idx="1" type="subTitle"/>
          </p:nvPr>
        </p:nvSpPr>
        <p:spPr>
          <a:xfrm>
            <a:off x="1523880" y="1122480"/>
            <a:ext cx="9144000" cy="11068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7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47"/>
          <p:cNvSpPr txBox="1"/>
          <p:nvPr>
            <p:ph idx="1" type="body"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3" name="Google Shape;193;p47"/>
          <p:cNvSpPr txBox="1"/>
          <p:nvPr>
            <p:ph idx="2" type="body"/>
          </p:nvPr>
        </p:nvSpPr>
        <p:spPr>
          <a:xfrm>
            <a:off x="6209640" y="3602160"/>
            <a:ext cx="4462200" cy="165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4" name="Google Shape;194;p47"/>
          <p:cNvSpPr txBox="1"/>
          <p:nvPr>
            <p:ph idx="3" type="body"/>
          </p:nvPr>
        </p:nvSpPr>
        <p:spPr>
          <a:xfrm>
            <a:off x="1523880" y="446688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8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48"/>
          <p:cNvSpPr txBox="1"/>
          <p:nvPr>
            <p:ph idx="1" type="body"/>
          </p:nvPr>
        </p:nvSpPr>
        <p:spPr>
          <a:xfrm>
            <a:off x="1523880" y="3602160"/>
            <a:ext cx="4462200" cy="165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8" name="Google Shape;198;p48"/>
          <p:cNvSpPr txBox="1"/>
          <p:nvPr>
            <p:ph idx="2" type="body"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9" name="Google Shape;199;p48"/>
          <p:cNvSpPr txBox="1"/>
          <p:nvPr>
            <p:ph idx="3" type="body"/>
          </p:nvPr>
        </p:nvSpPr>
        <p:spPr>
          <a:xfrm>
            <a:off x="6209640" y="446688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9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49"/>
          <p:cNvSpPr txBox="1"/>
          <p:nvPr>
            <p:ph idx="1" type="body"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3" name="Google Shape;203;p49"/>
          <p:cNvSpPr txBox="1"/>
          <p:nvPr>
            <p:ph idx="2" type="body"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4" name="Google Shape;204;p49"/>
          <p:cNvSpPr txBox="1"/>
          <p:nvPr>
            <p:ph idx="3" type="body"/>
          </p:nvPr>
        </p:nvSpPr>
        <p:spPr>
          <a:xfrm>
            <a:off x="1523880" y="4466880"/>
            <a:ext cx="91440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0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50"/>
          <p:cNvSpPr txBox="1"/>
          <p:nvPr>
            <p:ph idx="1" type="body"/>
          </p:nvPr>
        </p:nvSpPr>
        <p:spPr>
          <a:xfrm>
            <a:off x="1523880" y="3602160"/>
            <a:ext cx="91440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8" name="Google Shape;208;p50"/>
          <p:cNvSpPr txBox="1"/>
          <p:nvPr>
            <p:ph idx="2" type="body"/>
          </p:nvPr>
        </p:nvSpPr>
        <p:spPr>
          <a:xfrm>
            <a:off x="1523880" y="4466880"/>
            <a:ext cx="91440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1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51"/>
          <p:cNvSpPr txBox="1"/>
          <p:nvPr>
            <p:ph idx="1" type="body"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2" name="Google Shape;212;p51"/>
          <p:cNvSpPr txBox="1"/>
          <p:nvPr>
            <p:ph idx="2" type="body"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3" name="Google Shape;213;p51"/>
          <p:cNvSpPr txBox="1"/>
          <p:nvPr>
            <p:ph idx="3" type="body"/>
          </p:nvPr>
        </p:nvSpPr>
        <p:spPr>
          <a:xfrm>
            <a:off x="1523880" y="446688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4" name="Google Shape;214;p51"/>
          <p:cNvSpPr txBox="1"/>
          <p:nvPr>
            <p:ph idx="4" type="body"/>
          </p:nvPr>
        </p:nvSpPr>
        <p:spPr>
          <a:xfrm>
            <a:off x="6209640" y="446688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2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52"/>
          <p:cNvSpPr txBox="1"/>
          <p:nvPr>
            <p:ph idx="1" type="body"/>
          </p:nvPr>
        </p:nvSpPr>
        <p:spPr>
          <a:xfrm>
            <a:off x="1523880" y="3602160"/>
            <a:ext cx="294408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8" name="Google Shape;218;p52"/>
          <p:cNvSpPr txBox="1"/>
          <p:nvPr>
            <p:ph idx="2" type="body"/>
          </p:nvPr>
        </p:nvSpPr>
        <p:spPr>
          <a:xfrm>
            <a:off x="4615560" y="3602160"/>
            <a:ext cx="294408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9" name="Google Shape;219;p52"/>
          <p:cNvSpPr txBox="1"/>
          <p:nvPr>
            <p:ph idx="3" type="body"/>
          </p:nvPr>
        </p:nvSpPr>
        <p:spPr>
          <a:xfrm>
            <a:off x="7707240" y="3602160"/>
            <a:ext cx="294408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0" name="Google Shape;220;p52"/>
          <p:cNvSpPr txBox="1"/>
          <p:nvPr>
            <p:ph idx="4" type="body"/>
          </p:nvPr>
        </p:nvSpPr>
        <p:spPr>
          <a:xfrm>
            <a:off x="1523880" y="4466880"/>
            <a:ext cx="294408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1" name="Google Shape;221;p52"/>
          <p:cNvSpPr txBox="1"/>
          <p:nvPr>
            <p:ph idx="5" type="body"/>
          </p:nvPr>
        </p:nvSpPr>
        <p:spPr>
          <a:xfrm>
            <a:off x="4615560" y="4466880"/>
            <a:ext cx="294408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2" name="Google Shape;222;p52"/>
          <p:cNvSpPr txBox="1"/>
          <p:nvPr>
            <p:ph idx="6" type="body"/>
          </p:nvPr>
        </p:nvSpPr>
        <p:spPr>
          <a:xfrm>
            <a:off x="7707240" y="4466880"/>
            <a:ext cx="294408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5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55"/>
          <p:cNvSpPr txBox="1"/>
          <p:nvPr>
            <p:ph idx="1" type="subTitle"/>
          </p:nvPr>
        </p:nvSpPr>
        <p:spPr>
          <a:xfrm>
            <a:off x="1523880" y="3602160"/>
            <a:ext cx="9144000" cy="1655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6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56"/>
          <p:cNvSpPr txBox="1"/>
          <p:nvPr>
            <p:ph idx="1" type="body"/>
          </p:nvPr>
        </p:nvSpPr>
        <p:spPr>
          <a:xfrm>
            <a:off x="1523880" y="3602160"/>
            <a:ext cx="9144000" cy="165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7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57"/>
          <p:cNvSpPr txBox="1"/>
          <p:nvPr>
            <p:ph idx="1" type="body"/>
          </p:nvPr>
        </p:nvSpPr>
        <p:spPr>
          <a:xfrm>
            <a:off x="1523880" y="3602160"/>
            <a:ext cx="4462200" cy="165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57"/>
          <p:cNvSpPr txBox="1"/>
          <p:nvPr>
            <p:ph idx="2" type="body"/>
          </p:nvPr>
        </p:nvSpPr>
        <p:spPr>
          <a:xfrm>
            <a:off x="6209640" y="3602160"/>
            <a:ext cx="4462200" cy="165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8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9"/>
          <p:cNvSpPr txBox="1"/>
          <p:nvPr>
            <p:ph idx="1" type="subTitle"/>
          </p:nvPr>
        </p:nvSpPr>
        <p:spPr>
          <a:xfrm>
            <a:off x="1523880" y="1122480"/>
            <a:ext cx="9144000" cy="11068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0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60"/>
          <p:cNvSpPr txBox="1"/>
          <p:nvPr>
            <p:ph idx="1" type="body"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60"/>
          <p:cNvSpPr txBox="1"/>
          <p:nvPr>
            <p:ph idx="2" type="body"/>
          </p:nvPr>
        </p:nvSpPr>
        <p:spPr>
          <a:xfrm>
            <a:off x="6209640" y="3602160"/>
            <a:ext cx="4462200" cy="165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60"/>
          <p:cNvSpPr txBox="1"/>
          <p:nvPr>
            <p:ph idx="3" type="body"/>
          </p:nvPr>
        </p:nvSpPr>
        <p:spPr>
          <a:xfrm>
            <a:off x="1523880" y="446688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1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61"/>
          <p:cNvSpPr txBox="1"/>
          <p:nvPr>
            <p:ph idx="1" type="body"/>
          </p:nvPr>
        </p:nvSpPr>
        <p:spPr>
          <a:xfrm>
            <a:off x="1523880" y="3602160"/>
            <a:ext cx="4462200" cy="165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61"/>
          <p:cNvSpPr txBox="1"/>
          <p:nvPr>
            <p:ph idx="2" type="body"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61"/>
          <p:cNvSpPr txBox="1"/>
          <p:nvPr>
            <p:ph idx="3" type="body"/>
          </p:nvPr>
        </p:nvSpPr>
        <p:spPr>
          <a:xfrm>
            <a:off x="6209640" y="446688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2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62"/>
          <p:cNvSpPr txBox="1"/>
          <p:nvPr>
            <p:ph idx="1" type="body"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62"/>
          <p:cNvSpPr txBox="1"/>
          <p:nvPr>
            <p:ph idx="2" type="body"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62"/>
          <p:cNvSpPr txBox="1"/>
          <p:nvPr>
            <p:ph idx="3" type="body"/>
          </p:nvPr>
        </p:nvSpPr>
        <p:spPr>
          <a:xfrm>
            <a:off x="1523880" y="4466880"/>
            <a:ext cx="91440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63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63"/>
          <p:cNvSpPr txBox="1"/>
          <p:nvPr>
            <p:ph idx="1" type="body"/>
          </p:nvPr>
        </p:nvSpPr>
        <p:spPr>
          <a:xfrm>
            <a:off x="1523880" y="3602160"/>
            <a:ext cx="91440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63"/>
          <p:cNvSpPr txBox="1"/>
          <p:nvPr>
            <p:ph idx="2" type="body"/>
          </p:nvPr>
        </p:nvSpPr>
        <p:spPr>
          <a:xfrm>
            <a:off x="1523880" y="4466880"/>
            <a:ext cx="91440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4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64"/>
          <p:cNvSpPr txBox="1"/>
          <p:nvPr>
            <p:ph idx="1" type="body"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64"/>
          <p:cNvSpPr txBox="1"/>
          <p:nvPr>
            <p:ph idx="2" type="body"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64"/>
          <p:cNvSpPr txBox="1"/>
          <p:nvPr>
            <p:ph idx="3" type="body"/>
          </p:nvPr>
        </p:nvSpPr>
        <p:spPr>
          <a:xfrm>
            <a:off x="1523880" y="446688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64"/>
          <p:cNvSpPr txBox="1"/>
          <p:nvPr>
            <p:ph idx="4" type="body"/>
          </p:nvPr>
        </p:nvSpPr>
        <p:spPr>
          <a:xfrm>
            <a:off x="6209640" y="446688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" type="subTitle"/>
          </p:nvPr>
        </p:nvSpPr>
        <p:spPr>
          <a:xfrm>
            <a:off x="1523880" y="1122480"/>
            <a:ext cx="9144000" cy="11068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5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65"/>
          <p:cNvSpPr txBox="1"/>
          <p:nvPr>
            <p:ph idx="1" type="body"/>
          </p:nvPr>
        </p:nvSpPr>
        <p:spPr>
          <a:xfrm>
            <a:off x="1523880" y="3602160"/>
            <a:ext cx="294408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65"/>
          <p:cNvSpPr txBox="1"/>
          <p:nvPr>
            <p:ph idx="2" type="body"/>
          </p:nvPr>
        </p:nvSpPr>
        <p:spPr>
          <a:xfrm>
            <a:off x="4615560" y="3602160"/>
            <a:ext cx="294408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65"/>
          <p:cNvSpPr txBox="1"/>
          <p:nvPr>
            <p:ph idx="3" type="body"/>
          </p:nvPr>
        </p:nvSpPr>
        <p:spPr>
          <a:xfrm>
            <a:off x="7707240" y="3602160"/>
            <a:ext cx="294408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65"/>
          <p:cNvSpPr txBox="1"/>
          <p:nvPr>
            <p:ph idx="4" type="body"/>
          </p:nvPr>
        </p:nvSpPr>
        <p:spPr>
          <a:xfrm>
            <a:off x="1523880" y="4466880"/>
            <a:ext cx="294408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65"/>
          <p:cNvSpPr txBox="1"/>
          <p:nvPr>
            <p:ph idx="5" type="body"/>
          </p:nvPr>
        </p:nvSpPr>
        <p:spPr>
          <a:xfrm>
            <a:off x="4615560" y="4466880"/>
            <a:ext cx="294408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65"/>
          <p:cNvSpPr txBox="1"/>
          <p:nvPr>
            <p:ph idx="6" type="body"/>
          </p:nvPr>
        </p:nvSpPr>
        <p:spPr>
          <a:xfrm>
            <a:off x="7707240" y="4466880"/>
            <a:ext cx="294408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2" type="body"/>
          </p:nvPr>
        </p:nvSpPr>
        <p:spPr>
          <a:xfrm>
            <a:off x="6209640" y="3602160"/>
            <a:ext cx="4462200" cy="165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3" type="body"/>
          </p:nvPr>
        </p:nvSpPr>
        <p:spPr>
          <a:xfrm>
            <a:off x="1523880" y="446688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" type="body"/>
          </p:nvPr>
        </p:nvSpPr>
        <p:spPr>
          <a:xfrm>
            <a:off x="1523880" y="3602160"/>
            <a:ext cx="4462200" cy="165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2" type="body"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3" type="body"/>
          </p:nvPr>
        </p:nvSpPr>
        <p:spPr>
          <a:xfrm>
            <a:off x="6209640" y="446688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2" type="body"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3" type="body"/>
          </p:nvPr>
        </p:nvSpPr>
        <p:spPr>
          <a:xfrm>
            <a:off x="1523880" y="4466880"/>
            <a:ext cx="91440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" name="Google Shape;11;p1"/>
          <p:cNvSpPr txBox="1"/>
          <p:nvPr>
            <p:ph idx="10"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838080" y="1825560"/>
            <a:ext cx="10515600" cy="4351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6" name="Google Shape;66;p14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7" name="Google Shape;117;p27"/>
          <p:cNvSpPr txBox="1"/>
          <p:nvPr>
            <p:ph idx="1" type="body"/>
          </p:nvPr>
        </p:nvSpPr>
        <p:spPr>
          <a:xfrm>
            <a:off x="838080" y="1825560"/>
            <a:ext cx="10515600" cy="4351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8" name="Google Shape;118;p27"/>
          <p:cNvSpPr txBox="1"/>
          <p:nvPr>
            <p:ph idx="10"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9" name="Google Shape;119;p27"/>
          <p:cNvSpPr txBox="1"/>
          <p:nvPr>
            <p:ph idx="11"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0" name="Google Shape;120;p27"/>
          <p:cNvSpPr txBox="1"/>
          <p:nvPr>
            <p:ph idx="12"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0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1" name="Google Shape;171;p40"/>
          <p:cNvSpPr txBox="1"/>
          <p:nvPr>
            <p:ph idx="2" type="title"/>
          </p:nvPr>
        </p:nvSpPr>
        <p:spPr>
          <a:xfrm>
            <a:off x="838080" y="1825560"/>
            <a:ext cx="10515600" cy="4351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2" name="Google Shape;172;p40"/>
          <p:cNvSpPr txBox="1"/>
          <p:nvPr>
            <p:ph idx="10"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3" name="Google Shape;173;p40"/>
          <p:cNvSpPr txBox="1"/>
          <p:nvPr>
            <p:ph idx="11"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4" name="Google Shape;174;p40"/>
          <p:cNvSpPr txBox="1"/>
          <p:nvPr>
            <p:ph idx="12"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3"/>
          <p:cNvSpPr txBox="1"/>
          <p:nvPr>
            <p:ph type="title"/>
          </p:nvPr>
        </p:nvSpPr>
        <p:spPr>
          <a:xfrm>
            <a:off x="831960" y="1709640"/>
            <a:ext cx="10515600" cy="2852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5" name="Google Shape;225;p53"/>
          <p:cNvSpPr txBox="1"/>
          <p:nvPr>
            <p:ph idx="1" type="body"/>
          </p:nvPr>
        </p:nvSpPr>
        <p:spPr>
          <a:xfrm>
            <a:off x="831960" y="4589640"/>
            <a:ext cx="1051560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6" name="Google Shape;226;p53"/>
          <p:cNvSpPr txBox="1"/>
          <p:nvPr>
            <p:ph idx="10"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7" name="Google Shape;227;p53"/>
          <p:cNvSpPr txBox="1"/>
          <p:nvPr>
            <p:ph idx="11"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8" name="Google Shape;228;p53"/>
          <p:cNvSpPr txBox="1"/>
          <p:nvPr>
            <p:ph idx="12"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jpg"/><Relationship Id="rId4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Relationship Id="rId4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g"/><Relationship Id="rId4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3680" y="225360"/>
            <a:ext cx="4391280" cy="107424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66"/>
          <p:cNvSpPr txBox="1"/>
          <p:nvPr/>
        </p:nvSpPr>
        <p:spPr>
          <a:xfrm>
            <a:off x="918000" y="2336400"/>
            <a:ext cx="9422280" cy="101556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E" sz="60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Inclusive Employment</a:t>
            </a:r>
            <a:endParaRPr b="0" i="0" sz="6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phical user interface, text, application&#10;&#10;Description automatically generated" id="284" name="Google Shape;284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8080" y="3671280"/>
            <a:ext cx="8979120" cy="2993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3680" y="0"/>
            <a:ext cx="4391280" cy="107424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75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E" sz="36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Small steps that can make a huge difference in the interview process…</a:t>
            </a:r>
            <a:endParaRPr b="0" i="0" sz="3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75"/>
          <p:cNvSpPr txBox="1"/>
          <p:nvPr/>
        </p:nvSpPr>
        <p:spPr>
          <a:xfrm>
            <a:off x="1936440" y="3001680"/>
            <a:ext cx="8318880" cy="1015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75"/>
          <p:cNvSpPr txBox="1"/>
          <p:nvPr/>
        </p:nvSpPr>
        <p:spPr>
          <a:xfrm>
            <a:off x="838080" y="1825560"/>
            <a:ext cx="10515600" cy="4351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200"/>
              <a:buFont typeface="Calibri"/>
              <a:buChar char="•"/>
            </a:pPr>
            <a:r>
              <a:rPr b="0" i="0" lang="en-IE" sz="22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Avoid abstract thinking and hypothetical questions</a:t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4472C4"/>
              </a:buClr>
              <a:buSzPts val="2200"/>
              <a:buFont typeface="Calibri"/>
              <a:buChar char="•"/>
            </a:pPr>
            <a:r>
              <a:rPr b="0" i="0" lang="en-IE" sz="22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Make the process clear and unambiguous</a:t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4472C4"/>
              </a:buClr>
              <a:buSzPts val="2200"/>
              <a:buFont typeface="Calibri"/>
              <a:buChar char="•"/>
            </a:pPr>
            <a:r>
              <a:rPr b="0" i="0" lang="en-IE" sz="22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Reasonable accommodations – sensory adaptations.</a:t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4472C4"/>
              </a:buClr>
              <a:buSzPts val="2200"/>
              <a:buFont typeface="Calibri"/>
              <a:buChar char="•"/>
            </a:pPr>
            <a:r>
              <a:rPr b="0" i="0" lang="en-IE" sz="22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Adopt a strengths based / practical approach to the interview</a:t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4472C4"/>
              </a:buClr>
              <a:buSzPts val="2200"/>
              <a:buFont typeface="Calibri"/>
              <a:buChar char="•"/>
            </a:pPr>
            <a:r>
              <a:rPr b="0" i="0" lang="en-IE" sz="22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Consult and prepare ahead of the interview</a:t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4472C4"/>
              </a:buClr>
              <a:buSzPts val="2200"/>
              <a:buFont typeface="Calibri"/>
              <a:buChar char="•"/>
            </a:pPr>
            <a:r>
              <a:rPr b="0" i="0" lang="en-IE" sz="22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76"/>
          <p:cNvSpPr txBox="1"/>
          <p:nvPr/>
        </p:nvSpPr>
        <p:spPr>
          <a:xfrm>
            <a:off x="838080" y="1825560"/>
            <a:ext cx="10515600" cy="4351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0000" lvl="0" marL="27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700"/>
              <a:buFont typeface="Calibri"/>
              <a:buChar char="•"/>
            </a:pPr>
            <a:r>
              <a:rPr b="0" i="0" lang="en-IE" sz="27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Be mindful of the waiting area</a:t>
            </a:r>
            <a:endParaRPr b="0" i="0" sz="2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70000" lvl="0" marL="270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472C4"/>
              </a:buClr>
              <a:buSzPts val="2700"/>
              <a:buFont typeface="Calibri"/>
              <a:buChar char="•"/>
            </a:pPr>
            <a:r>
              <a:rPr b="0" i="0" lang="en-IE" sz="27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Ensure there are no irritating noises or smells in the room (including strong perfumes!)</a:t>
            </a:r>
            <a:endParaRPr b="0" i="0" sz="2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70000" lvl="0" marL="270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472C4"/>
              </a:buClr>
              <a:buSzPts val="2700"/>
              <a:buFont typeface="Calibri"/>
              <a:buChar char="•"/>
            </a:pPr>
            <a:r>
              <a:rPr b="0" i="0" lang="en-IE" sz="27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Accept that a person may need to move around, stim or fidget</a:t>
            </a:r>
            <a:endParaRPr b="0" i="0" sz="2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70000" lvl="0" marL="270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472C4"/>
              </a:buClr>
              <a:buSzPts val="2700"/>
              <a:buFont typeface="Calibri"/>
              <a:buChar char="•"/>
            </a:pPr>
            <a:r>
              <a:rPr b="0" i="0" lang="en-IE" sz="27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One person speaking at a time</a:t>
            </a:r>
            <a:endParaRPr b="0" i="0" sz="2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70000" lvl="0" marL="270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472C4"/>
              </a:buClr>
              <a:buSzPts val="2700"/>
              <a:buFont typeface="Calibri"/>
              <a:buChar char="•"/>
            </a:pPr>
            <a:r>
              <a:rPr b="0" i="0" lang="en-IE" sz="27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Consider lighting</a:t>
            </a:r>
            <a:endParaRPr b="0" i="0" sz="2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70000" lvl="0" marL="270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472C4"/>
              </a:buClr>
              <a:buSzPts val="2700"/>
              <a:buFont typeface="Calibri"/>
              <a:buChar char="•"/>
            </a:pPr>
            <a:r>
              <a:rPr b="0" i="0" lang="en-IE" sz="27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Avoid tapping / fiddling etc</a:t>
            </a:r>
            <a:endParaRPr b="0" i="0" sz="27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76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E" sz="40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Environment / Sensory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7" name="Google Shape;357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3680" y="74160"/>
            <a:ext cx="4391280" cy="1074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3680" y="74160"/>
            <a:ext cx="4391280" cy="107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77"/>
          <p:cNvPicPr preferRelativeResize="0"/>
          <p:nvPr/>
        </p:nvPicPr>
        <p:blipFill rotWithShape="1">
          <a:blip r:embed="rId4">
            <a:alphaModFix/>
          </a:blip>
          <a:srcRect b="22128" l="20185" r="23404" t="26100"/>
          <a:stretch/>
        </p:blipFill>
        <p:spPr>
          <a:xfrm>
            <a:off x="953280" y="982440"/>
            <a:ext cx="10213920" cy="5273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3680" y="74160"/>
            <a:ext cx="4391280" cy="107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78"/>
          <p:cNvPicPr preferRelativeResize="0"/>
          <p:nvPr/>
        </p:nvPicPr>
        <p:blipFill rotWithShape="1">
          <a:blip r:embed="rId4">
            <a:alphaModFix/>
          </a:blip>
          <a:srcRect b="16455" l="19149" r="19815" t="29221"/>
          <a:stretch/>
        </p:blipFill>
        <p:spPr>
          <a:xfrm>
            <a:off x="924120" y="1153080"/>
            <a:ext cx="10252800" cy="5133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79"/>
          <p:cNvSpPr txBox="1"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IE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79"/>
          <p:cNvSpPr txBox="1"/>
          <p:nvPr/>
        </p:nvSpPr>
        <p:spPr>
          <a:xfrm>
            <a:off x="838080" y="1825560"/>
            <a:ext cx="10515600" cy="4351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0000" lvl="0" marL="27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700"/>
              <a:buFont typeface="Calibri"/>
              <a:buChar char="•"/>
            </a:pPr>
            <a:r>
              <a:rPr b="0" i="0" lang="en-IE" sz="27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Whole team/organisation approach to disability awareness training</a:t>
            </a:r>
            <a:endParaRPr b="0" i="0" sz="2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70000" lvl="0" marL="270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472C4"/>
              </a:buClr>
              <a:buSzPts val="2700"/>
              <a:buFont typeface="Calibri"/>
              <a:buChar char="•"/>
            </a:pPr>
            <a:r>
              <a:rPr b="0" i="0" lang="en-IE" sz="27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Discussion of preferred communication style</a:t>
            </a:r>
            <a:endParaRPr b="0" i="0" sz="2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70000" lvl="0" marL="270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472C4"/>
              </a:buClr>
              <a:buSzPts val="2700"/>
              <a:buFont typeface="Calibri"/>
              <a:buChar char="•"/>
            </a:pPr>
            <a:r>
              <a:rPr b="0" i="0" lang="en-IE" sz="27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Person-specific work plan</a:t>
            </a:r>
            <a:endParaRPr b="0" i="0" sz="2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70000" lvl="0" marL="270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472C4"/>
              </a:buClr>
              <a:buSzPts val="2700"/>
              <a:buFont typeface="Calibri"/>
              <a:buChar char="•"/>
            </a:pPr>
            <a:r>
              <a:rPr b="0" i="0" lang="en-IE" sz="27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Agree reasonable accommodations (individual and cultural)</a:t>
            </a:r>
            <a:endParaRPr b="0" i="0" sz="2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70000" lvl="0" marL="270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472C4"/>
              </a:buClr>
              <a:buSzPts val="2700"/>
              <a:buFont typeface="Calibri"/>
              <a:buChar char="•"/>
            </a:pPr>
            <a:r>
              <a:rPr b="0" i="0" lang="en-IE" sz="27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Explain workplace culture/norms/unwritten rules</a:t>
            </a:r>
            <a:endParaRPr b="0" i="0" sz="2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70000" lvl="0" marL="270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472C4"/>
              </a:buClr>
              <a:buSzPts val="2700"/>
              <a:buFont typeface="Calibri"/>
              <a:buChar char="•"/>
            </a:pPr>
            <a:r>
              <a:rPr b="0" i="0" lang="en-IE" sz="27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Mentoring system with progression in mind</a:t>
            </a:r>
            <a:endParaRPr b="0" i="0" sz="2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0" i="0" lang="en-IE" sz="27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70000" lvl="0" marL="270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472C4"/>
              </a:buClr>
              <a:buSzPts val="2700"/>
              <a:buFont typeface="Calibri"/>
              <a:buChar char="•"/>
            </a:pPr>
            <a:r>
              <a:rPr b="0" i="0" lang="en-IE" sz="27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7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79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40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Onboarding and Progression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3680" y="74160"/>
            <a:ext cx="4391280" cy="1074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3680" y="74160"/>
            <a:ext cx="4391280" cy="107424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80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E" sz="36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It’s not charity…</a:t>
            </a:r>
            <a:endParaRPr b="0" i="0" sz="3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80"/>
          <p:cNvSpPr txBox="1"/>
          <p:nvPr/>
        </p:nvSpPr>
        <p:spPr>
          <a:xfrm>
            <a:off x="1707840" y="2595240"/>
            <a:ext cx="8318880" cy="1692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28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“Everyone has the </a:t>
            </a:r>
            <a:r>
              <a:rPr b="1" i="0" lang="en-IE" sz="28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right to work</a:t>
            </a:r>
            <a:r>
              <a:rPr b="0" i="0" lang="en-IE" sz="28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, to free choice of employment, to just and favourable conditions of </a:t>
            </a:r>
            <a:r>
              <a:rPr b="1" i="0" lang="en-IE" sz="28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work</a:t>
            </a:r>
            <a:r>
              <a:rPr b="0" i="0" lang="en-IE" sz="28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 and to protection against unemployment.”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80"/>
          <p:cNvSpPr/>
          <p:nvPr/>
        </p:nvSpPr>
        <p:spPr>
          <a:xfrm>
            <a:off x="4615200" y="4874400"/>
            <a:ext cx="5493240" cy="3661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IE" sz="18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Article 23.1 of the Universal Declaration of </a:t>
            </a:r>
            <a:r>
              <a:rPr b="1" i="1" lang="en-IE" sz="18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Human Rights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3680" y="74160"/>
            <a:ext cx="4391280" cy="107424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81"/>
          <p:cNvSpPr txBox="1"/>
          <p:nvPr/>
        </p:nvSpPr>
        <p:spPr>
          <a:xfrm>
            <a:off x="1486800" y="1644480"/>
            <a:ext cx="3698640" cy="46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81"/>
          <p:cNvSpPr txBox="1"/>
          <p:nvPr/>
        </p:nvSpPr>
        <p:spPr>
          <a:xfrm>
            <a:off x="1486800" y="2829240"/>
            <a:ext cx="9435240" cy="175428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E" sz="5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Thank you for listening!</a:t>
            </a:r>
            <a:endParaRPr b="0" i="0" sz="5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3680" y="129240"/>
            <a:ext cx="4391280" cy="107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67"/>
          <p:cNvPicPr preferRelativeResize="0"/>
          <p:nvPr/>
        </p:nvPicPr>
        <p:blipFill rotWithShape="1">
          <a:blip r:embed="rId4">
            <a:alphaModFix/>
          </a:blip>
          <a:srcRect b="18298" l="14043" r="13511" t="20850"/>
          <a:stretch/>
        </p:blipFill>
        <p:spPr>
          <a:xfrm>
            <a:off x="1329480" y="1517400"/>
            <a:ext cx="9532800" cy="4503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3680" y="129240"/>
            <a:ext cx="4391280" cy="107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68"/>
          <p:cNvPicPr preferRelativeResize="0"/>
          <p:nvPr/>
        </p:nvPicPr>
        <p:blipFill rotWithShape="1">
          <a:blip r:embed="rId4">
            <a:alphaModFix/>
          </a:blip>
          <a:srcRect b="16716" l="15108" r="21241" t="25851"/>
          <a:stretch/>
        </p:blipFill>
        <p:spPr>
          <a:xfrm>
            <a:off x="661320" y="1203120"/>
            <a:ext cx="9717840" cy="493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3680" y="129240"/>
            <a:ext cx="4391280" cy="107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69"/>
          <p:cNvPicPr preferRelativeResize="0"/>
          <p:nvPr/>
        </p:nvPicPr>
        <p:blipFill rotWithShape="1">
          <a:blip r:embed="rId4">
            <a:alphaModFix/>
          </a:blip>
          <a:srcRect b="16311" l="13244" r="17262" t="20423"/>
          <a:stretch/>
        </p:blipFill>
        <p:spPr>
          <a:xfrm>
            <a:off x="758880" y="1259640"/>
            <a:ext cx="9951480" cy="50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3680" y="129240"/>
            <a:ext cx="4391280" cy="107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70"/>
          <p:cNvPicPr preferRelativeResize="0"/>
          <p:nvPr/>
        </p:nvPicPr>
        <p:blipFill rotWithShape="1">
          <a:blip r:embed="rId4">
            <a:alphaModFix/>
          </a:blip>
          <a:srcRect b="16028" l="15480" r="14947" t="25533"/>
          <a:stretch/>
        </p:blipFill>
        <p:spPr>
          <a:xfrm>
            <a:off x="554400" y="1293840"/>
            <a:ext cx="10632240" cy="502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3680" y="129240"/>
            <a:ext cx="4391280" cy="107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71"/>
          <p:cNvPicPr preferRelativeResize="0"/>
          <p:nvPr/>
        </p:nvPicPr>
        <p:blipFill rotWithShape="1">
          <a:blip r:embed="rId4">
            <a:alphaModFix/>
          </a:blip>
          <a:srcRect b="15461" l="15079" r="13511" t="22128"/>
          <a:stretch/>
        </p:blipFill>
        <p:spPr>
          <a:xfrm>
            <a:off x="1011600" y="1001880"/>
            <a:ext cx="10704600" cy="5262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3680" y="129240"/>
            <a:ext cx="4391280" cy="107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72"/>
          <p:cNvPicPr preferRelativeResize="0"/>
          <p:nvPr/>
        </p:nvPicPr>
        <p:blipFill rotWithShape="1">
          <a:blip r:embed="rId4">
            <a:alphaModFix/>
          </a:blip>
          <a:srcRect b="15034" l="17075" r="22528" t="31633"/>
          <a:stretch/>
        </p:blipFill>
        <p:spPr>
          <a:xfrm>
            <a:off x="1382040" y="1556280"/>
            <a:ext cx="9498600" cy="471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3680" y="129240"/>
            <a:ext cx="4391280" cy="107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73"/>
          <p:cNvPicPr preferRelativeResize="0"/>
          <p:nvPr/>
        </p:nvPicPr>
        <p:blipFill rotWithShape="1">
          <a:blip r:embed="rId4">
            <a:alphaModFix/>
          </a:blip>
          <a:srcRect b="14750" l="31196" r="25399" t="39717"/>
          <a:stretch/>
        </p:blipFill>
        <p:spPr>
          <a:xfrm>
            <a:off x="1649880" y="1335600"/>
            <a:ext cx="9139680" cy="5393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3680" y="0"/>
            <a:ext cx="4391280" cy="107424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74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E" sz="36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Job Advertising</a:t>
            </a:r>
            <a:endParaRPr b="0" i="0" sz="3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74"/>
          <p:cNvSpPr txBox="1"/>
          <p:nvPr/>
        </p:nvSpPr>
        <p:spPr>
          <a:xfrm>
            <a:off x="1936440" y="3001680"/>
            <a:ext cx="8318880" cy="1015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74"/>
          <p:cNvSpPr txBox="1"/>
          <p:nvPr/>
        </p:nvSpPr>
        <p:spPr>
          <a:xfrm>
            <a:off x="838080" y="1825560"/>
            <a:ext cx="10515600" cy="4351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200"/>
              <a:buFont typeface="Calibri"/>
              <a:buChar char="•"/>
            </a:pPr>
            <a:r>
              <a:rPr b="0" i="0" lang="en-IE" sz="22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Make your commitment to diversity clear</a:t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4472C4"/>
              </a:buClr>
              <a:buSzPts val="2200"/>
              <a:buFont typeface="Calibri"/>
              <a:buChar char="•"/>
            </a:pPr>
            <a:r>
              <a:rPr b="0" i="0" lang="en-IE" sz="22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Engage in disability recruitment events</a:t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4472C4"/>
              </a:buClr>
              <a:buSzPts val="2200"/>
              <a:buFont typeface="Calibri"/>
              <a:buChar char="•"/>
            </a:pPr>
            <a:r>
              <a:rPr b="0" i="0" lang="en-IE" sz="22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Consider use of imagery/font/language</a:t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4472C4"/>
              </a:buClr>
              <a:buSzPts val="2200"/>
              <a:buFont typeface="Calibri"/>
              <a:buChar char="•"/>
            </a:pPr>
            <a:r>
              <a:rPr b="0" i="0" lang="en-IE" sz="22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Make it clear exactly what skills you are looking for</a:t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4472C4"/>
              </a:buClr>
              <a:buSzPts val="2200"/>
              <a:buFont typeface="Calibri"/>
              <a:buChar char="•"/>
            </a:pPr>
            <a:r>
              <a:rPr b="0" i="0" lang="en-IE" sz="22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Google Shape;342;p74"/>
          <p:cNvPicPr preferRelativeResize="0"/>
          <p:nvPr/>
        </p:nvPicPr>
        <p:blipFill rotWithShape="1">
          <a:blip r:embed="rId4">
            <a:alphaModFix/>
          </a:blip>
          <a:srcRect b="20283" l="57814" r="19734" t="31349"/>
          <a:stretch/>
        </p:blipFill>
        <p:spPr>
          <a:xfrm>
            <a:off x="7213680" y="1517040"/>
            <a:ext cx="3756960" cy="4552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